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05924D-C655-017E-FEA6-AEDCBE4A6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92DF594-AE92-09E1-18B6-0F9078798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8799EC-987B-8186-6DAA-81466E78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C6-0F0E-4902-8A5F-822FDF4C2175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274B13-E281-4C39-ADCD-C4CD8422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D2BB56-2299-D64A-6885-3BACEF62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348D-BB24-4E27-A6C6-4D55C8434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26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69B770-ACD8-2F9C-4C75-15D42B543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F9FE69C-4E29-F36D-7540-02F4D8A44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04CF5A-79AE-6099-C24A-A09C16BA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C6-0F0E-4902-8A5F-822FDF4C2175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3A14BC-8C0C-DDDD-54BF-9EED2271D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693738-51B3-13D0-5297-F4949A85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348D-BB24-4E27-A6C6-4D55C8434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42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EE8858B-54EE-898D-15C5-DDD822093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80E4BB6-88B7-B94A-591A-841428A93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38012-7F85-8FB4-02CD-E982A5CA4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C6-0F0E-4902-8A5F-822FDF4C2175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D11A17-70A8-83BE-41DC-D79AAFE29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1A2FD7-8AF5-09BC-C7D1-0C04FCF52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348D-BB24-4E27-A6C6-4D55C8434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01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E6F40E-46A1-6B27-46F2-73A681137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34A7DE-153E-9FF3-9E9E-5CECEB3AA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B81B02-C692-A656-E0E7-859C2857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C6-0F0E-4902-8A5F-822FDF4C2175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02CB4A-9276-3698-037C-3E82DC50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F3EC8F-6931-A79B-D028-4B486712E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348D-BB24-4E27-A6C6-4D55C8434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06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28A05C-AEC3-8870-0F5E-1D1C1A29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2C1B0B-1462-A7B9-7676-F2D248438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6DFDDD-6150-A655-1FD3-FF427AB19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C6-0F0E-4902-8A5F-822FDF4C2175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3BA16A-214D-CDFD-56AA-E01CECD4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01A2CA-0C97-3BAA-4B8C-4B44DE10F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348D-BB24-4E27-A6C6-4D55C8434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67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DA45C5-BE54-A18F-8E7A-9BB99856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6E8382-4AC3-63B3-E81B-B189A3926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B9E533-5C90-1C21-E2AF-5E9EF5363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532744-22BF-1847-961E-0BA978F9D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C6-0F0E-4902-8A5F-822FDF4C2175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142EFBB-F078-54DC-83BA-273E8E64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0E5756-C9E7-EAA7-B68F-4D3C47ECD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348D-BB24-4E27-A6C6-4D55C8434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4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6C486B-343F-2459-7C33-57EAB3F6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85D8C2-3F50-2B2D-F54C-038A03885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A5F62FC-6FC9-5267-4D1E-90681A7D6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2F18DD4-30F5-4815-B57B-B6359E4F6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044E821-019B-274B-6721-A16C0C39F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CB96D81-8103-10E4-9560-17693C875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C6-0F0E-4902-8A5F-822FDF4C2175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0E3D58D-78F3-A9F7-10D4-89478A3C8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522522E-7514-A821-C9B5-3E9ADA29E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348D-BB24-4E27-A6C6-4D55C8434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090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FD50E3-4392-0FAC-2302-C1C8BFF25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D897356-56C6-C749-D967-BC7A89C5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C6-0F0E-4902-8A5F-822FDF4C2175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C925EC-C002-9A87-8AC7-8D2F831A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869B4A6-1151-5D00-3B20-9CA0A6D81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348D-BB24-4E27-A6C6-4D55C8434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0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B55AEDA-4E18-3FBB-95C6-BCF94D82E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C6-0F0E-4902-8A5F-822FDF4C2175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FEAB58D-50A5-C0B5-82CB-571C1CC0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1638C9-93E7-BEA4-D4C3-FFFE885E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348D-BB24-4E27-A6C6-4D55C8434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227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F8DB47-2B6C-775D-90F0-4F57647A6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D9FF1D-1E26-8CA5-7A60-D1398AE2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D6F4E6-B6E4-7528-E9D6-C56922161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BBAFC14-5D36-57E2-31FD-015A88962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C6-0F0E-4902-8A5F-822FDF4C2175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E29257-A928-BE5F-7EEF-CE566065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B6ACB5-B980-082D-039C-A4185A05F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348D-BB24-4E27-A6C6-4D55C8434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01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CF541F-2D60-4035-BD53-D3969D22C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52B5033-2381-E4EA-91AD-FD179C7B8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E52A896-5C5C-F3CE-76BD-ADF767CF1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44964E-506D-3C9E-A4CF-63CBFD5D5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C6-0F0E-4902-8A5F-822FDF4C2175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6DC64E-0309-0651-D9E2-98976E9BE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2B6EDBC-1A55-68B3-6A1E-B907BBFD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348D-BB24-4E27-A6C6-4D55C8434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99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F6324C5-EFE6-7504-9374-6673AB539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ED77CC-D395-D0FC-351F-5ED2BDCF6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E2918D-176C-8A49-A9CB-E3C37B09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788C6-0F0E-4902-8A5F-822FDF4C2175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9D24BF-3FE4-C7D7-9E77-ED57A25E6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6FD3A1-4408-6F8D-5A32-25F5BF6BF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D348D-BB24-4E27-A6C6-4D55C8434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98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ECE522-D05D-79D1-FABB-CBE6D844B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vvvv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80A7050-2801-4356-7545-448613F137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630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vvvv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vvvv</dc:title>
  <dc:creator>Eliana Rispoli</dc:creator>
  <cp:lastModifiedBy>Eliana Rispoli</cp:lastModifiedBy>
  <cp:revision>1</cp:revision>
  <dcterms:created xsi:type="dcterms:W3CDTF">2024-04-15T15:36:44Z</dcterms:created>
  <dcterms:modified xsi:type="dcterms:W3CDTF">2024-04-15T15:36:44Z</dcterms:modified>
</cp:coreProperties>
</file>